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77" r:id="rId19"/>
    <p:sldId id="278" r:id="rId20"/>
    <p:sldId id="279" r:id="rId21"/>
    <p:sldId id="275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08.06.2024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emf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55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2A63E1-BF88-6C68-91E3-D2FA2AB3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17" y="551269"/>
            <a:ext cx="9639176" cy="63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25" y="733240"/>
            <a:ext cx="9163456" cy="63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18250" y="-369302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2400" dirty="0">
                <a:hlinkClick r:id="rId4"/>
              </a:rPr>
              <a:t>https://uslugi.egov66.ru/forest-api/api/requests/2334177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9623" y="16043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№4. В ответе возвращается такая же структура, что и при чтении заявлении.</a:t>
            </a: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68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типа 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рассматриваться 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681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72501" y="1353189"/>
            <a:ext cx="513140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Запросы обрабатываемые системой: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Запросов описано в работе:</a:t>
            </a:r>
          </a:p>
          <a:p>
            <a:r>
              <a:rPr lang="ru-RU" dirty="0"/>
              <a:t>Запросы для работы с услугами:</a:t>
            </a:r>
          </a:p>
          <a:p>
            <a:r>
              <a:rPr lang="ru-RU" dirty="0"/>
              <a:t>Запросы для работы с заявлением:</a:t>
            </a:r>
          </a:p>
          <a:p>
            <a:r>
              <a:rPr lang="ru-RU" dirty="0"/>
              <a:t>Запросы для работы с геосервером:</a:t>
            </a:r>
          </a:p>
          <a:p>
            <a:r>
              <a:rPr lang="ru-RU" dirty="0"/>
              <a:t>Запросы для межведомственных запросов:</a:t>
            </a:r>
          </a:p>
          <a:p>
            <a:r>
              <a:rPr lang="ru-RU" dirty="0"/>
              <a:t>Запросы для взаимодействия с СЭД:</a:t>
            </a:r>
          </a:p>
          <a:p>
            <a:r>
              <a:rPr lang="ru-RU" dirty="0"/>
              <a:t>Запросы для генерации электронных документов: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474"/>
            <a:ext cx="2519117" cy="602130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07" y="757050"/>
            <a:ext cx="1422080" cy="58254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16" y="634484"/>
            <a:ext cx="1820777" cy="6104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62" y="507125"/>
            <a:ext cx="1810818" cy="62490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794" y="542215"/>
            <a:ext cx="1588663" cy="61789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3970" y="542215"/>
            <a:ext cx="1503188" cy="61092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394" y="563925"/>
            <a:ext cx="1603154" cy="61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1005</Words>
  <Application>Microsoft Office PowerPoint</Application>
  <PresentationFormat>Широкоэкранный</PresentationFormat>
  <Paragraphs>121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</cp:lastModifiedBy>
  <cp:revision>154</cp:revision>
  <dcterms:created xsi:type="dcterms:W3CDTF">2021-01-25T10:59:14Z</dcterms:created>
  <dcterms:modified xsi:type="dcterms:W3CDTF">2024-06-08T05:59:42Z</dcterms:modified>
</cp:coreProperties>
</file>